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3162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Business Operating System: A Holistic Approach to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94666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today's competitive landscape, businesses need a robust and adaptable system to drive sustainable growth. The Business Operating System (BOS) provides a framework for aligning strategy, execution, and people—the key pillars of organizational success. Join us as we explore this comprehensive approach to achieving your business goals.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334839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E8ECD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9512" y="6459379"/>
            <a:ext cx="14406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13128" y="6318647"/>
            <a:ext cx="291953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Animesh Acharya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1644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 and Next Steps: Building your own Business Operating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79488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ready to answer your questions about implementing a BOS in your own organization. Let's discuss the challenges and opportunities, and work together to develop a roadmap for success. We'll help you define your strategic framework, streamline execution, and empower your people to drive sustainable growth.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071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Defining the Business Operating System (BOS): More than just software.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76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Beyond Software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20433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BOS is not simply a software program; it's a living, breathing system that encompasses all aspects of your business. It's a framework for making decisions, executing plans, and managing operations in a consistent and efficient manner.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476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Unified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20433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BOS provides a unified approach to running your business, ensuring that all departments and individuals are working towards the same goals. This eliminates silos and promotes collaboration, leading to greater efficiency and productivity.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254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Core Components: Strategy, Execution, and People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83226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90489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832265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clear strategic framework guides the entire organization, defining its purpose, direction, and core values.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83226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28223" y="390489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384363" y="3832265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execution processes, supported by technology and data, ensure efficient implementation of the strategy.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37282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09638" y="644544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462326" y="6372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Empowered people, fueled by a positive culture, training, and effective leadership, drive successful execution of the strategy.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1557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Establishing a Clear Strategic Framework: Vision, Mission, and Values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278624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4951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981331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compelling, aspirational statement about what the company wants to achieve in the future.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278624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4951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981331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concise description of the company's purpose and how it will achieve its vision.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801320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60178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504027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Guiding principles that define the company's culture and ethical standards.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3734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Streamlining Execution: Processes, Technology, and Data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410039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858583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Defined processes ensure consistency and efficiency in daily operations.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410039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858583"/>
            <a:ext cx="23258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enables automation, communication, and data management.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410039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858583"/>
            <a:ext cx="23257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 provides insights for continuous improvement.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773" y="877133"/>
            <a:ext cx="7745254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Empowering Your People: Culture, Training, and Leadership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74023" y="2491502"/>
            <a:ext cx="22860" cy="4860846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687383" y="2929652"/>
            <a:ext cx="699373" cy="22860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260663" y="2716292"/>
            <a:ext cx="449580" cy="44958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29613" y="2783324"/>
            <a:ext cx="11168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84400" y="2691289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Culture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84400" y="3139678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positive, inclusive, and supportive work environment where individuals feel valued and empowered.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7383" y="4616529"/>
            <a:ext cx="699373" cy="22860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60663" y="4403169"/>
            <a:ext cx="449580" cy="44958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97109" y="4470202"/>
            <a:ext cx="17668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84400" y="4378166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84400" y="4826556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employees' skills and knowledge to support the company's goals.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7383" y="6303407"/>
            <a:ext cx="699373" cy="22860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0663" y="6090047"/>
            <a:ext cx="449580" cy="44958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00205" y="6157079"/>
            <a:ext cx="17037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84400" y="6065044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Leadership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84400" y="6513433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leaders inspire, motivate, and guide their teams towards success.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5997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Integrating the Components: How it all works together in practice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223022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43959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strategic framework sets the direction and defines the goals for the organization.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522946"/>
            <a:ext cx="1083231" cy="14732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66461" y="4739521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execution processes ensure efficient implementation of the strategy, supported by technology and data.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996226"/>
            <a:ext cx="1083231" cy="14732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6212800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Empowered people, fueled by a positive culture, training, and effective leadership, drive successful execution of the strategy.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35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Case Study: A company transformed by implementing a BOS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571036"/>
            <a:ext cx="2163723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594" y="3370064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7876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273743"/>
            <a:ext cx="83204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processes and automation reduced operational costs and increased productivity.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195524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4237792"/>
            <a:ext cx="4327446" cy="1612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0733" y="4827389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454366"/>
            <a:ext cx="30000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Collaboration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940498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unified system fostered communication and collaboration across departments.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862280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904548"/>
            <a:ext cx="6491288" cy="16127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591" y="6494145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6121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607254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data insights enabled informed decisions for strategic growth.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1242"/>
            <a:ext cx="101279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Common Pitfalls and How to Avoid Them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07218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923461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7237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Lack of buy-in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209925"/>
            <a:ext cx="78690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all stakeholders in the process to ensure support and ownership.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757970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881438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429768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Over-complication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584144"/>
            <a:ext cx="6566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a simple system and gradually evolve it as needed.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132189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255657"/>
            <a:ext cx="6556891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5845254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54722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Insufficient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5958364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robust data collection and analysis processes to support decision making.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2025-02-20T15:56:32Z</dcterms:created>
  <dcterms:modified xsi:type="dcterms:W3CDTF">2025-02-20T15:56:32Z</dcterms:modified>
</cp:coreProperties>
</file>